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559675" cy="1069181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D58"/>
    <a:srgbClr val="ECA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14"/>
    <p:restoredTop sz="94678"/>
  </p:normalViewPr>
  <p:slideViewPr>
    <p:cSldViewPr snapToGrid="0" snapToObjects="1" showGuides="1">
      <p:cViewPr varScale="1">
        <p:scale>
          <a:sx n="74" d="100"/>
          <a:sy n="74" d="100"/>
        </p:scale>
        <p:origin x="2892" y="9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27003-5955-D74D-9759-6AED4AF686AB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8C89F-1877-1C48-9094-653BF84C21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70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74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52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97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94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93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76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13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3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69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8AD3-BEE9-D249-A549-797BF01A18BB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11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8AD3-BEE9-D249-A549-797BF01A18BB}" type="datetimeFigureOut">
              <a:rPr lang="it-IT" smtClean="0"/>
              <a:t>08/06/2021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40ACC-D781-C145-AD4B-45BFE8F8ACFF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56E0F64-ADD5-DE46-B48B-117AF2BF4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-52" b="1"/>
          <a:stretch/>
        </p:blipFill>
        <p:spPr>
          <a:xfrm>
            <a:off x="1587" y="-1"/>
            <a:ext cx="7556500" cy="106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4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89BD13-DB4B-F542-A37B-32A2D0685FD6}"/>
              </a:ext>
            </a:extLst>
          </p:cNvPr>
          <p:cNvSpPr txBox="1"/>
          <p:nvPr/>
        </p:nvSpPr>
        <p:spPr>
          <a:xfrm>
            <a:off x="157018" y="7943273"/>
            <a:ext cx="724130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La domanda di contributo va  presentata  a partire dal 22.06.2021 e sino al 07.07.2021 direttamente  al Servizio Protocollo  del Comune di Borgonovo Val Tidone  nei giorni dal lunedì al sabato dalle ore 09.00 alle ore 12.30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Per informazioni : Servizio Pubblica Istruzione  - 0523 861816 – mail : istruzione.borgonovo@sintranet.it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696BC3-E23F-6642-86A9-D4B3B042F4FE}"/>
              </a:ext>
            </a:extLst>
          </p:cNvPr>
          <p:cNvSpPr txBox="1"/>
          <p:nvPr/>
        </p:nvSpPr>
        <p:spPr>
          <a:xfrm>
            <a:off x="6096002" y="9650084"/>
            <a:ext cx="1320799" cy="1000274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endParaRPr lang="it-IT" sz="1300" dirty="0"/>
          </a:p>
          <a:p>
            <a:pPr algn="ctr"/>
            <a:r>
              <a:rPr lang="it-IT" sz="1100" dirty="0"/>
              <a:t>Spazio dedicato</a:t>
            </a:r>
          </a:p>
          <a:p>
            <a:pPr algn="ctr"/>
            <a:r>
              <a:rPr lang="it-IT" sz="1100" dirty="0"/>
              <a:t>al Logo</a:t>
            </a:r>
          </a:p>
          <a:p>
            <a:pPr algn="ctr"/>
            <a:r>
              <a:rPr lang="it-IT" sz="1100" dirty="0"/>
              <a:t>del comune</a:t>
            </a:r>
          </a:p>
          <a:p>
            <a:pPr algn="ctr"/>
            <a:endParaRPr lang="it-IT" sz="1300" dirty="0"/>
          </a:p>
        </p:txBody>
      </p:sp>
    </p:spTree>
    <p:extLst>
      <p:ext uri="{BB962C8B-B14F-4D97-AF65-F5344CB8AC3E}">
        <p14:creationId xmlns:p14="http://schemas.microsoft.com/office/powerpoint/2010/main" val="1705132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55</Words>
  <Application>Microsoft Office PowerPoint</Application>
  <PresentationFormat>Personalizzato</PresentationFormat>
  <Paragraphs>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Jack Blutharsky</dc:creator>
  <cp:lastModifiedBy>segreteria1</cp:lastModifiedBy>
  <cp:revision>14</cp:revision>
  <cp:lastPrinted>2021-06-08T07:29:06Z</cp:lastPrinted>
  <dcterms:created xsi:type="dcterms:W3CDTF">2021-05-14T10:03:12Z</dcterms:created>
  <dcterms:modified xsi:type="dcterms:W3CDTF">2021-06-08T07:33:11Z</dcterms:modified>
</cp:coreProperties>
</file>